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772400" cy="10058400"/>
  <p:notesSz cx="6881813" cy="9296400"/>
  <p:defaultTextStyle>
    <a:defPPr>
      <a:defRPr lang="en-US"/>
    </a:defPPr>
    <a:lvl1pPr marL="0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86201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72402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58603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44805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31005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17207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03407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889610" algn="l" defTabSz="972402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orient="horz" pos="5776" userDrawn="1">
          <p15:clr>
            <a:srgbClr val="A4A3A4"/>
          </p15:clr>
        </p15:guide>
        <p15:guide id="4" orient="horz" pos="560" userDrawn="1">
          <p15:clr>
            <a:srgbClr val="A4A3A4"/>
          </p15:clr>
        </p15:guide>
        <p15:guide id="5" pos="407" userDrawn="1">
          <p15:clr>
            <a:srgbClr val="A4A3A4"/>
          </p15:clr>
        </p15:guide>
        <p15:guide id="6" pos="44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  <a:srgbClr val="5D2E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44" y="-324"/>
      </p:cViewPr>
      <p:guideLst>
        <p:guide orient="horz" pos="3168"/>
        <p:guide pos="2448"/>
        <p:guide orient="horz" pos="5776"/>
        <p:guide orient="horz" pos="560"/>
        <p:guide pos="407"/>
        <p:guide pos="44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-2778" y="-90"/>
      </p:cViewPr>
      <p:guideLst>
        <p:guide orient="horz" pos="2928"/>
        <p:guide pos="2168"/>
      </p:guideLst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6AD6607-38A4-45DA-B09F-84EBDBF98283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98500"/>
            <a:ext cx="26908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F8F3D257-ABEC-4CDF-88D3-E5D552A4DE1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4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1pPr>
    <a:lvl2pPr marL="446601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2pPr>
    <a:lvl3pPr marL="893203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3pPr>
    <a:lvl4pPr marL="1339805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4pPr>
    <a:lvl5pPr marL="1786407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5pPr>
    <a:lvl6pPr marL="2233008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6pPr>
    <a:lvl7pPr marL="2679610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7pPr>
    <a:lvl8pPr marL="3126212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8pPr>
    <a:lvl9pPr marL="3572814" algn="l" defTabSz="893203" rtl="0" eaLnBrk="1" latinLnBrk="0" hangingPunct="1">
      <a:defRPr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7" y="1393110"/>
            <a:ext cx="2564409" cy="59913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4" y="1390258"/>
            <a:ext cx="2564409" cy="59913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7" y="5529191"/>
            <a:ext cx="2564409" cy="59913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64" y="5526339"/>
            <a:ext cx="2564409" cy="599134"/>
          </a:xfrm>
          <a:prstGeom prst="rect">
            <a:avLst/>
          </a:prstGeom>
        </p:spPr>
      </p:pic>
      <p:cxnSp>
        <p:nvCxnSpPr>
          <p:cNvPr id="37" name="Conector recto 36"/>
          <p:cNvCxnSpPr/>
          <p:nvPr userDrawn="1"/>
        </p:nvCxnSpPr>
        <p:spPr>
          <a:xfrm flipH="1">
            <a:off x="323850" y="889000"/>
            <a:ext cx="2476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 userDrawn="1"/>
        </p:nvCxnSpPr>
        <p:spPr>
          <a:xfrm flipV="1">
            <a:off x="646113" y="533400"/>
            <a:ext cx="0" cy="19685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 userDrawn="1"/>
        </p:nvCxnSpPr>
        <p:spPr>
          <a:xfrm flipH="1">
            <a:off x="7178762" y="889000"/>
            <a:ext cx="2476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 userDrawn="1"/>
        </p:nvCxnSpPr>
        <p:spPr>
          <a:xfrm flipV="1">
            <a:off x="7123113" y="577850"/>
            <a:ext cx="0" cy="19685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 userDrawn="1"/>
        </p:nvCxnSpPr>
        <p:spPr>
          <a:xfrm flipH="1">
            <a:off x="323850" y="9168130"/>
            <a:ext cx="2476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 userDrawn="1"/>
        </p:nvCxnSpPr>
        <p:spPr>
          <a:xfrm flipV="1">
            <a:off x="646113" y="9262110"/>
            <a:ext cx="0" cy="19685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 userDrawn="1"/>
        </p:nvCxnSpPr>
        <p:spPr>
          <a:xfrm flipH="1">
            <a:off x="7178762" y="9168130"/>
            <a:ext cx="2476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 userDrawn="1"/>
        </p:nvCxnSpPr>
        <p:spPr>
          <a:xfrm flipV="1">
            <a:off x="7123113" y="9283700"/>
            <a:ext cx="0" cy="19685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 userDrawn="1"/>
        </p:nvCxnSpPr>
        <p:spPr>
          <a:xfrm flipH="1">
            <a:off x="323850" y="9169400"/>
            <a:ext cx="2476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 userDrawn="1"/>
        </p:nvCxnSpPr>
        <p:spPr>
          <a:xfrm flipH="1">
            <a:off x="7178762" y="9169400"/>
            <a:ext cx="2476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 userDrawn="1"/>
        </p:nvCxnSpPr>
        <p:spPr>
          <a:xfrm flipH="1">
            <a:off x="323850" y="5031740"/>
            <a:ext cx="2476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 userDrawn="1"/>
        </p:nvCxnSpPr>
        <p:spPr>
          <a:xfrm flipH="1">
            <a:off x="7178762" y="5031740"/>
            <a:ext cx="2476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 userDrawn="1"/>
        </p:nvGrpSpPr>
        <p:grpSpPr>
          <a:xfrm>
            <a:off x="646113" y="883865"/>
            <a:ext cx="6478594" cy="236667"/>
            <a:chOff x="646113" y="883865"/>
            <a:chExt cx="6478594" cy="236667"/>
          </a:xfrm>
        </p:grpSpPr>
        <p:grpSp>
          <p:nvGrpSpPr>
            <p:cNvPr id="3" name="Grupo 2"/>
            <p:cNvGrpSpPr/>
            <p:nvPr userDrawn="1"/>
          </p:nvGrpSpPr>
          <p:grpSpPr>
            <a:xfrm>
              <a:off x="646113" y="883865"/>
              <a:ext cx="3240086" cy="235032"/>
              <a:chOff x="646113" y="883865"/>
              <a:chExt cx="3240086" cy="235032"/>
            </a:xfrm>
          </p:grpSpPr>
          <p:sp>
            <p:nvSpPr>
              <p:cNvPr id="11" name="Rectangle 7"/>
              <p:cNvSpPr>
                <a:spLocks noChangeArrowheads="1"/>
              </p:cNvSpPr>
              <p:nvPr userDrawn="1"/>
            </p:nvSpPr>
            <p:spPr bwMode="auto">
              <a:xfrm>
                <a:off x="1578562" y="883865"/>
                <a:ext cx="2307637" cy="235032"/>
              </a:xfrm>
              <a:prstGeom prst="rect">
                <a:avLst/>
              </a:prstGeom>
              <a:solidFill>
                <a:srgbClr val="F0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/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 userDrawn="1"/>
            </p:nvSpPr>
            <p:spPr bwMode="auto">
              <a:xfrm>
                <a:off x="646113" y="883865"/>
                <a:ext cx="935552" cy="235032"/>
              </a:xfrm>
              <a:prstGeom prst="rect">
                <a:avLst/>
              </a:prstGeom>
              <a:solidFill>
                <a:srgbClr val="92613B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/>
              </a:p>
            </p:txBody>
          </p:sp>
        </p:grpSp>
        <p:grpSp>
          <p:nvGrpSpPr>
            <p:cNvPr id="31" name="Grupo 30"/>
            <p:cNvGrpSpPr/>
            <p:nvPr userDrawn="1"/>
          </p:nvGrpSpPr>
          <p:grpSpPr>
            <a:xfrm>
              <a:off x="3884621" y="885500"/>
              <a:ext cx="3240086" cy="235032"/>
              <a:chOff x="646113" y="883865"/>
              <a:chExt cx="3240086" cy="235032"/>
            </a:xfrm>
          </p:grpSpPr>
          <p:sp>
            <p:nvSpPr>
              <p:cNvPr id="33" name="Rectangle 7"/>
              <p:cNvSpPr>
                <a:spLocks noChangeArrowheads="1"/>
              </p:cNvSpPr>
              <p:nvPr userDrawn="1"/>
            </p:nvSpPr>
            <p:spPr bwMode="auto">
              <a:xfrm>
                <a:off x="1578562" y="883865"/>
                <a:ext cx="2307637" cy="235032"/>
              </a:xfrm>
              <a:prstGeom prst="rect">
                <a:avLst/>
              </a:prstGeom>
              <a:solidFill>
                <a:srgbClr val="F0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/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>
                <a:off x="646113" y="883865"/>
                <a:ext cx="935552" cy="235032"/>
              </a:xfrm>
              <a:prstGeom prst="rect">
                <a:avLst/>
              </a:prstGeom>
              <a:solidFill>
                <a:srgbClr val="92613B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/>
              </a:p>
            </p:txBody>
          </p:sp>
        </p:grpSp>
      </p:grpSp>
      <p:grpSp>
        <p:nvGrpSpPr>
          <p:cNvPr id="35" name="Grupo 34"/>
          <p:cNvGrpSpPr/>
          <p:nvPr userDrawn="1"/>
        </p:nvGrpSpPr>
        <p:grpSpPr>
          <a:xfrm>
            <a:off x="643800" y="5030944"/>
            <a:ext cx="6478594" cy="236667"/>
            <a:chOff x="646113" y="883865"/>
            <a:chExt cx="6478594" cy="236667"/>
          </a:xfrm>
        </p:grpSpPr>
        <p:grpSp>
          <p:nvGrpSpPr>
            <p:cNvPr id="36" name="Grupo 35"/>
            <p:cNvGrpSpPr/>
            <p:nvPr userDrawn="1"/>
          </p:nvGrpSpPr>
          <p:grpSpPr>
            <a:xfrm>
              <a:off x="646113" y="883865"/>
              <a:ext cx="3240086" cy="235032"/>
              <a:chOff x="646113" y="883865"/>
              <a:chExt cx="3240086" cy="235032"/>
            </a:xfrm>
          </p:grpSpPr>
          <p:sp>
            <p:nvSpPr>
              <p:cNvPr id="52" name="Rectangle 7"/>
              <p:cNvSpPr>
                <a:spLocks noChangeArrowheads="1"/>
              </p:cNvSpPr>
              <p:nvPr userDrawn="1"/>
            </p:nvSpPr>
            <p:spPr bwMode="auto">
              <a:xfrm>
                <a:off x="1578562" y="883865"/>
                <a:ext cx="2307637" cy="235032"/>
              </a:xfrm>
              <a:prstGeom prst="rect">
                <a:avLst/>
              </a:prstGeom>
              <a:solidFill>
                <a:srgbClr val="F0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/>
              </a:p>
            </p:txBody>
          </p:sp>
          <p:sp>
            <p:nvSpPr>
              <p:cNvPr id="53" name="Rectangle 7"/>
              <p:cNvSpPr>
                <a:spLocks noChangeArrowheads="1"/>
              </p:cNvSpPr>
              <p:nvPr userDrawn="1"/>
            </p:nvSpPr>
            <p:spPr bwMode="auto">
              <a:xfrm>
                <a:off x="646113" y="883865"/>
                <a:ext cx="935552" cy="235032"/>
              </a:xfrm>
              <a:prstGeom prst="rect">
                <a:avLst/>
              </a:prstGeom>
              <a:solidFill>
                <a:srgbClr val="92613B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/>
              </a:p>
            </p:txBody>
          </p:sp>
        </p:grpSp>
        <p:grpSp>
          <p:nvGrpSpPr>
            <p:cNvPr id="38" name="Grupo 37"/>
            <p:cNvGrpSpPr/>
            <p:nvPr userDrawn="1"/>
          </p:nvGrpSpPr>
          <p:grpSpPr>
            <a:xfrm>
              <a:off x="3884621" y="885500"/>
              <a:ext cx="3240086" cy="235032"/>
              <a:chOff x="646113" y="883865"/>
              <a:chExt cx="3240086" cy="235032"/>
            </a:xfrm>
          </p:grpSpPr>
          <p:sp>
            <p:nvSpPr>
              <p:cNvPr id="50" name="Rectangle 7"/>
              <p:cNvSpPr>
                <a:spLocks noChangeArrowheads="1"/>
              </p:cNvSpPr>
              <p:nvPr userDrawn="1"/>
            </p:nvSpPr>
            <p:spPr bwMode="auto">
              <a:xfrm>
                <a:off x="1578562" y="883865"/>
                <a:ext cx="2307637" cy="235032"/>
              </a:xfrm>
              <a:prstGeom prst="rect">
                <a:avLst/>
              </a:prstGeom>
              <a:solidFill>
                <a:srgbClr val="F0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/>
              </a:p>
            </p:txBody>
          </p:sp>
          <p:sp>
            <p:nvSpPr>
              <p:cNvPr id="51" name="Rectangle 7"/>
              <p:cNvSpPr>
                <a:spLocks noChangeArrowheads="1"/>
              </p:cNvSpPr>
              <p:nvPr userDrawn="1"/>
            </p:nvSpPr>
            <p:spPr bwMode="auto">
              <a:xfrm>
                <a:off x="646113" y="883865"/>
                <a:ext cx="935552" cy="235032"/>
              </a:xfrm>
              <a:prstGeom prst="rect">
                <a:avLst/>
              </a:prstGeom>
              <a:solidFill>
                <a:srgbClr val="92613B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PE" altLang="es-P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851631" rtl="0" eaLnBrk="1" latinLnBrk="0" hangingPunct="1">
        <a:spcBef>
          <a:spcPct val="0"/>
        </a:spcBef>
        <a:buNone/>
        <a:defRPr sz="41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362" indent="-319362" algn="l" defTabSz="851631" rtl="0" eaLnBrk="1" latinLnBrk="0" hangingPunct="1">
        <a:spcBef>
          <a:spcPct val="20000"/>
        </a:spcBef>
        <a:buFont typeface="Arial" pitchFamily="34" charset="0"/>
        <a:buChar char="•"/>
        <a:defRPr sz="2994" kern="1200">
          <a:solidFill>
            <a:schemeClr val="tx1"/>
          </a:solidFill>
          <a:latin typeface="+mn-lt"/>
          <a:ea typeface="+mn-ea"/>
          <a:cs typeface="+mn-cs"/>
        </a:defRPr>
      </a:lvl1pPr>
      <a:lvl2pPr marL="691951" indent="-266135" algn="l" defTabSz="851631" rtl="0" eaLnBrk="1" latinLnBrk="0" hangingPunct="1">
        <a:spcBef>
          <a:spcPct val="20000"/>
        </a:spcBef>
        <a:buFont typeface="Arial" pitchFamily="34" charset="0"/>
        <a:buChar char="–"/>
        <a:defRPr sz="2567" kern="1200">
          <a:solidFill>
            <a:schemeClr val="tx1"/>
          </a:solidFill>
          <a:latin typeface="+mn-lt"/>
          <a:ea typeface="+mn-ea"/>
          <a:cs typeface="+mn-cs"/>
        </a:defRPr>
      </a:lvl2pPr>
      <a:lvl3pPr marL="1064540" indent="-212908" algn="l" defTabSz="851631" rtl="0" eaLnBrk="1" latinLnBrk="0" hangingPunct="1">
        <a:spcBef>
          <a:spcPct val="20000"/>
        </a:spcBef>
        <a:buFont typeface="Arial" pitchFamily="34" charset="0"/>
        <a:buChar char="•"/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490356" indent="-212908" algn="l" defTabSz="851631" rtl="0" eaLnBrk="1" latinLnBrk="0" hangingPunct="1">
        <a:spcBef>
          <a:spcPct val="20000"/>
        </a:spcBef>
        <a:buFont typeface="Arial" pitchFamily="34" charset="0"/>
        <a:buChar char="–"/>
        <a:defRPr sz="1882" kern="1200">
          <a:solidFill>
            <a:schemeClr val="tx1"/>
          </a:solidFill>
          <a:latin typeface="+mn-lt"/>
          <a:ea typeface="+mn-ea"/>
          <a:cs typeface="+mn-cs"/>
        </a:defRPr>
      </a:lvl4pPr>
      <a:lvl5pPr marL="1916171" indent="-212908" algn="l" defTabSz="851631" rtl="0" eaLnBrk="1" latinLnBrk="0" hangingPunct="1">
        <a:spcBef>
          <a:spcPct val="20000"/>
        </a:spcBef>
        <a:buFont typeface="Arial" pitchFamily="34" charset="0"/>
        <a:buChar char="»"/>
        <a:defRPr sz="1882" kern="1200">
          <a:solidFill>
            <a:schemeClr val="tx1"/>
          </a:solidFill>
          <a:latin typeface="+mn-lt"/>
          <a:ea typeface="+mn-ea"/>
          <a:cs typeface="+mn-cs"/>
        </a:defRPr>
      </a:lvl5pPr>
      <a:lvl6pPr marL="2341988" indent="-212908" algn="l" defTabSz="851631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67803" indent="-212908" algn="l" defTabSz="851631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193618" indent="-212908" algn="l" defTabSz="851631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19435" indent="-212908" algn="l" defTabSz="851631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1pPr>
      <a:lvl2pPr marL="425816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2pPr>
      <a:lvl3pPr marL="851631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3pPr>
      <a:lvl4pPr marL="1277447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4pPr>
      <a:lvl5pPr marL="1703264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5pPr>
      <a:lvl6pPr marL="2129079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6pPr>
      <a:lvl7pPr marL="2554895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7pPr>
      <a:lvl8pPr marL="2980711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8pPr>
      <a:lvl9pPr marL="3406527" algn="l" defTabSz="851631" rtl="0" eaLnBrk="1" latinLnBrk="0" hangingPunct="1">
        <a:defRPr sz="17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60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pos="3038" userDrawn="1">
          <p15:clr>
            <a:srgbClr val="F26B43"/>
          </p15:clr>
        </p15:guide>
        <p15:guide id="4" pos="4489" userDrawn="1">
          <p15:clr>
            <a:srgbClr val="F26B43"/>
          </p15:clr>
        </p15:guide>
        <p15:guide id="5" pos="997" userDrawn="1">
          <p15:clr>
            <a:srgbClr val="F26B43"/>
          </p15:clr>
        </p15:guide>
        <p15:guide id="6" pos="407" userDrawn="1">
          <p15:clr>
            <a:srgbClr val="F26B43"/>
          </p15:clr>
        </p15:guide>
        <p15:guide id="7" orient="horz" pos="3168" userDrawn="1">
          <p15:clr>
            <a:srgbClr val="F26B43"/>
          </p15:clr>
        </p15:guide>
        <p15:guide id="8" orient="horz" pos="57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167209" y="3089607"/>
            <a:ext cx="2153843" cy="839456"/>
            <a:chOff x="1522809" y="3242007"/>
            <a:chExt cx="2153843" cy="839456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522809" y="3242007"/>
              <a:ext cx="2153842" cy="456116"/>
            </a:xfrm>
            <a:prstGeom prst="rect">
              <a:avLst/>
            </a:prstGeom>
          </p:spPr>
          <p:txBody>
            <a:bodyPr lIns="78224" tIns="39111" rIns="78224" bIns="39111">
              <a:noAutofit/>
            </a:bodyPr>
            <a:lstStyle/>
            <a:p>
              <a:pPr defTabSz="851631">
                <a:defRPr/>
              </a:pPr>
              <a:r>
                <a:rPr lang="en-US" sz="2600" b="1" dirty="0">
                  <a:solidFill>
                    <a:srgbClr val="5D2E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Robert</a:t>
              </a:r>
              <a:endParaRPr lang="en-US" sz="2600" dirty="0">
                <a:solidFill>
                  <a:srgbClr val="5D2E00"/>
                </a:solidFill>
                <a:latin typeface="Arial" charset="0"/>
                <a:ea typeface="+mj-ea"/>
                <a:cs typeface="+mj-cs"/>
              </a:endParaRPr>
            </a:p>
            <a:p>
              <a:pPr defTabSz="851631">
                <a:lnSpc>
                  <a:spcPct val="150000"/>
                </a:lnSpc>
                <a:spcBef>
                  <a:spcPts val="3600"/>
                </a:spcBef>
                <a:defRPr/>
              </a:pPr>
              <a:endParaRPr lang="en-US" sz="2600" b="1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1527572" y="3455220"/>
              <a:ext cx="2149080" cy="527714"/>
            </a:xfrm>
            <a:prstGeom prst="rect">
              <a:avLst/>
            </a:prstGeom>
          </p:spPr>
          <p:txBody>
            <a:bodyPr lIns="78224" tIns="39111" rIns="78224" bIns="39111">
              <a:noAutofit/>
            </a:bodyPr>
            <a:lstStyle/>
            <a:p>
              <a:pPr defTabSz="851631">
                <a:lnSpc>
                  <a:spcPct val="200000"/>
                </a:lnSpc>
                <a:defRPr/>
              </a:pPr>
              <a:r>
                <a:rPr lang="en-US" sz="1800" b="1" dirty="0">
                  <a:solidFill>
                    <a:srgbClr val="5D2E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Ackatia-Armah</a:t>
              </a:r>
            </a:p>
            <a:p>
              <a:pPr defTabSz="851631">
                <a:lnSpc>
                  <a:spcPct val="200000"/>
                </a:lnSpc>
                <a:defRPr/>
              </a:pPr>
              <a:r>
                <a:rPr lang="en-US" sz="1200" dirty="0" err="1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Iniciativa</a:t>
              </a:r>
              <a:r>
                <a:rPr lang="en-US" sz="1200" dirty="0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 </a:t>
              </a:r>
              <a:r>
                <a:rPr lang="en-US" sz="1200" dirty="0" err="1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Andina</a:t>
              </a:r>
              <a:endParaRPr lang="en-US" sz="1200" dirty="0">
                <a:solidFill>
                  <a:srgbClr val="5D2E00"/>
                </a:solidFill>
                <a:latin typeface="Arial" charset="0"/>
                <a:ea typeface="+mj-ea"/>
                <a:cs typeface="+mj-cs"/>
              </a:endParaRPr>
            </a:p>
            <a:p>
              <a:pPr defTabSz="851631">
                <a:lnSpc>
                  <a:spcPct val="150000"/>
                </a:lnSpc>
                <a:spcBef>
                  <a:spcPts val="3600"/>
                </a:spcBef>
                <a:defRPr/>
              </a:pPr>
              <a:endParaRPr lang="en-US" sz="850" b="1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3" name="Conector recto 2"/>
            <p:cNvCxnSpPr/>
            <p:nvPr/>
          </p:nvCxnSpPr>
          <p:spPr>
            <a:xfrm>
              <a:off x="1633538" y="4076700"/>
              <a:ext cx="1847850" cy="4763"/>
            </a:xfrm>
            <a:prstGeom prst="line">
              <a:avLst/>
            </a:prstGeom>
            <a:ln>
              <a:solidFill>
                <a:srgbClr val="5D2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4415235" y="3089607"/>
            <a:ext cx="2153843" cy="839456"/>
            <a:chOff x="1522809" y="3242007"/>
            <a:chExt cx="2153843" cy="839456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1522809" y="3242007"/>
              <a:ext cx="2153842" cy="456116"/>
            </a:xfrm>
            <a:prstGeom prst="rect">
              <a:avLst/>
            </a:prstGeom>
          </p:spPr>
          <p:txBody>
            <a:bodyPr lIns="78224" tIns="39111" rIns="78224" bIns="39111">
              <a:noAutofit/>
            </a:bodyPr>
            <a:lstStyle/>
            <a:p>
              <a:pPr defTabSz="851631">
                <a:defRPr/>
              </a:pPr>
              <a:r>
                <a:rPr lang="en-US" sz="2600" b="1" dirty="0">
                  <a:solidFill>
                    <a:srgbClr val="5D2E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Robert</a:t>
              </a:r>
              <a:endParaRPr lang="en-US" sz="2600" dirty="0">
                <a:solidFill>
                  <a:srgbClr val="5D2E00"/>
                </a:solidFill>
                <a:latin typeface="Arial" charset="0"/>
                <a:ea typeface="+mj-ea"/>
                <a:cs typeface="+mj-cs"/>
              </a:endParaRPr>
            </a:p>
            <a:p>
              <a:pPr defTabSz="851631">
                <a:lnSpc>
                  <a:spcPct val="150000"/>
                </a:lnSpc>
                <a:spcBef>
                  <a:spcPts val="3600"/>
                </a:spcBef>
                <a:defRPr/>
              </a:pPr>
              <a:endParaRPr lang="en-US" sz="2600" b="1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1527572" y="3455220"/>
              <a:ext cx="2149080" cy="527714"/>
            </a:xfrm>
            <a:prstGeom prst="rect">
              <a:avLst/>
            </a:prstGeom>
          </p:spPr>
          <p:txBody>
            <a:bodyPr lIns="78224" tIns="39111" rIns="78224" bIns="39111">
              <a:noAutofit/>
            </a:bodyPr>
            <a:lstStyle/>
            <a:p>
              <a:pPr defTabSz="851631">
                <a:lnSpc>
                  <a:spcPct val="200000"/>
                </a:lnSpc>
                <a:defRPr/>
              </a:pPr>
              <a:r>
                <a:rPr lang="en-US" sz="1800" b="1" dirty="0">
                  <a:solidFill>
                    <a:srgbClr val="5D2E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Ackatia-Armah</a:t>
              </a:r>
            </a:p>
            <a:p>
              <a:pPr defTabSz="851631">
                <a:lnSpc>
                  <a:spcPct val="200000"/>
                </a:lnSpc>
                <a:defRPr/>
              </a:pPr>
              <a:r>
                <a:rPr lang="en-US" sz="1200" dirty="0" err="1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Iniciativa</a:t>
              </a:r>
              <a:r>
                <a:rPr lang="en-US" sz="1200" dirty="0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 </a:t>
              </a:r>
              <a:r>
                <a:rPr lang="en-US" sz="1200" dirty="0" err="1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Andina</a:t>
              </a:r>
              <a:endParaRPr lang="en-US" sz="1200" dirty="0">
                <a:solidFill>
                  <a:srgbClr val="5D2E00"/>
                </a:solidFill>
                <a:latin typeface="Arial" charset="0"/>
                <a:ea typeface="+mj-ea"/>
                <a:cs typeface="+mj-cs"/>
              </a:endParaRPr>
            </a:p>
            <a:p>
              <a:pPr defTabSz="851631">
                <a:lnSpc>
                  <a:spcPct val="150000"/>
                </a:lnSpc>
                <a:spcBef>
                  <a:spcPts val="3600"/>
                </a:spcBef>
                <a:defRPr/>
              </a:pPr>
              <a:endParaRPr lang="en-US" sz="850" b="1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>
              <a:off x="1633538" y="4076700"/>
              <a:ext cx="1847850" cy="4763"/>
            </a:xfrm>
            <a:prstGeom prst="line">
              <a:avLst/>
            </a:prstGeom>
            <a:ln>
              <a:solidFill>
                <a:srgbClr val="5D2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/>
          <p:cNvGrpSpPr/>
          <p:nvPr/>
        </p:nvGrpSpPr>
        <p:grpSpPr>
          <a:xfrm>
            <a:off x="1179909" y="7239280"/>
            <a:ext cx="2153843" cy="839456"/>
            <a:chOff x="1522809" y="3242007"/>
            <a:chExt cx="2153843" cy="839456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522809" y="3242007"/>
              <a:ext cx="2153842" cy="456116"/>
            </a:xfrm>
            <a:prstGeom prst="rect">
              <a:avLst/>
            </a:prstGeom>
          </p:spPr>
          <p:txBody>
            <a:bodyPr lIns="78224" tIns="39111" rIns="78224" bIns="39111">
              <a:noAutofit/>
            </a:bodyPr>
            <a:lstStyle/>
            <a:p>
              <a:pPr defTabSz="851631">
                <a:defRPr/>
              </a:pPr>
              <a:r>
                <a:rPr lang="en-US" sz="2600" b="1" dirty="0">
                  <a:solidFill>
                    <a:srgbClr val="5D2E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Robert</a:t>
              </a:r>
              <a:endParaRPr lang="en-US" sz="2600" dirty="0">
                <a:solidFill>
                  <a:srgbClr val="5D2E00"/>
                </a:solidFill>
                <a:latin typeface="Arial" charset="0"/>
                <a:ea typeface="+mj-ea"/>
                <a:cs typeface="+mj-cs"/>
              </a:endParaRPr>
            </a:p>
            <a:p>
              <a:pPr defTabSz="851631">
                <a:lnSpc>
                  <a:spcPct val="150000"/>
                </a:lnSpc>
                <a:spcBef>
                  <a:spcPts val="3600"/>
                </a:spcBef>
                <a:defRPr/>
              </a:pPr>
              <a:endParaRPr lang="en-US" sz="2600" b="1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1527572" y="3455220"/>
              <a:ext cx="2149080" cy="527714"/>
            </a:xfrm>
            <a:prstGeom prst="rect">
              <a:avLst/>
            </a:prstGeom>
          </p:spPr>
          <p:txBody>
            <a:bodyPr lIns="78224" tIns="39111" rIns="78224" bIns="39111">
              <a:noAutofit/>
            </a:bodyPr>
            <a:lstStyle/>
            <a:p>
              <a:pPr defTabSz="851631">
                <a:lnSpc>
                  <a:spcPct val="200000"/>
                </a:lnSpc>
                <a:defRPr/>
              </a:pPr>
              <a:r>
                <a:rPr lang="en-US" sz="1800" b="1" dirty="0">
                  <a:solidFill>
                    <a:srgbClr val="5D2E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Ackatia-Armah</a:t>
              </a:r>
            </a:p>
            <a:p>
              <a:pPr defTabSz="851631">
                <a:lnSpc>
                  <a:spcPct val="200000"/>
                </a:lnSpc>
                <a:defRPr/>
              </a:pPr>
              <a:r>
                <a:rPr lang="en-US" sz="1200" dirty="0" err="1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Iniciativa</a:t>
              </a:r>
              <a:r>
                <a:rPr lang="en-US" sz="1200" dirty="0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 </a:t>
              </a:r>
              <a:r>
                <a:rPr lang="en-US" sz="1200" dirty="0" err="1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Andina</a:t>
              </a:r>
              <a:endParaRPr lang="en-US" sz="1200" dirty="0">
                <a:solidFill>
                  <a:srgbClr val="5D2E00"/>
                </a:solidFill>
                <a:latin typeface="Arial" charset="0"/>
                <a:ea typeface="+mj-ea"/>
                <a:cs typeface="+mj-cs"/>
              </a:endParaRPr>
            </a:p>
            <a:p>
              <a:pPr defTabSz="851631">
                <a:lnSpc>
                  <a:spcPct val="150000"/>
                </a:lnSpc>
                <a:spcBef>
                  <a:spcPts val="3600"/>
                </a:spcBef>
                <a:defRPr/>
              </a:pPr>
              <a:endParaRPr lang="en-US" sz="850" b="1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40" name="Conector recto 39"/>
            <p:cNvCxnSpPr/>
            <p:nvPr/>
          </p:nvCxnSpPr>
          <p:spPr>
            <a:xfrm>
              <a:off x="1633538" y="4076700"/>
              <a:ext cx="1847850" cy="4763"/>
            </a:xfrm>
            <a:prstGeom prst="line">
              <a:avLst/>
            </a:prstGeom>
            <a:ln>
              <a:solidFill>
                <a:srgbClr val="5D2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o 40"/>
          <p:cNvGrpSpPr/>
          <p:nvPr/>
        </p:nvGrpSpPr>
        <p:grpSpPr>
          <a:xfrm>
            <a:off x="4427935" y="7239280"/>
            <a:ext cx="2153843" cy="839456"/>
            <a:chOff x="1522809" y="3242007"/>
            <a:chExt cx="2153843" cy="839456"/>
          </a:xfrm>
        </p:grpSpPr>
        <p:sp>
          <p:nvSpPr>
            <p:cNvPr id="42" name="Title 1"/>
            <p:cNvSpPr txBox="1">
              <a:spLocks/>
            </p:cNvSpPr>
            <p:nvPr/>
          </p:nvSpPr>
          <p:spPr>
            <a:xfrm>
              <a:off x="1522809" y="3242007"/>
              <a:ext cx="2153842" cy="456116"/>
            </a:xfrm>
            <a:prstGeom prst="rect">
              <a:avLst/>
            </a:prstGeom>
          </p:spPr>
          <p:txBody>
            <a:bodyPr lIns="78224" tIns="39111" rIns="78224" bIns="39111">
              <a:noAutofit/>
            </a:bodyPr>
            <a:lstStyle/>
            <a:p>
              <a:pPr defTabSz="851631">
                <a:defRPr/>
              </a:pPr>
              <a:r>
                <a:rPr lang="en-US" sz="2600" b="1" dirty="0">
                  <a:solidFill>
                    <a:srgbClr val="5D2E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Robert</a:t>
              </a:r>
              <a:endParaRPr lang="en-US" sz="2600" dirty="0">
                <a:solidFill>
                  <a:srgbClr val="5D2E00"/>
                </a:solidFill>
                <a:latin typeface="Arial" charset="0"/>
                <a:ea typeface="+mj-ea"/>
                <a:cs typeface="+mj-cs"/>
              </a:endParaRPr>
            </a:p>
            <a:p>
              <a:pPr defTabSz="851631">
                <a:lnSpc>
                  <a:spcPct val="150000"/>
                </a:lnSpc>
                <a:spcBef>
                  <a:spcPts val="3600"/>
                </a:spcBef>
                <a:defRPr/>
              </a:pPr>
              <a:endParaRPr lang="en-US" sz="2600" b="1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43" name="Title 1"/>
            <p:cNvSpPr txBox="1">
              <a:spLocks/>
            </p:cNvSpPr>
            <p:nvPr/>
          </p:nvSpPr>
          <p:spPr>
            <a:xfrm>
              <a:off x="1527572" y="3455220"/>
              <a:ext cx="2149080" cy="527714"/>
            </a:xfrm>
            <a:prstGeom prst="rect">
              <a:avLst/>
            </a:prstGeom>
          </p:spPr>
          <p:txBody>
            <a:bodyPr lIns="78224" tIns="39111" rIns="78224" bIns="39111">
              <a:noAutofit/>
            </a:bodyPr>
            <a:lstStyle/>
            <a:p>
              <a:pPr defTabSz="851631">
                <a:lnSpc>
                  <a:spcPct val="200000"/>
                </a:lnSpc>
                <a:defRPr/>
              </a:pPr>
              <a:r>
                <a:rPr lang="en-US" sz="1800" b="1" dirty="0">
                  <a:solidFill>
                    <a:srgbClr val="5D2E00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Ackatia-Armah</a:t>
              </a:r>
            </a:p>
            <a:p>
              <a:pPr defTabSz="851631">
                <a:lnSpc>
                  <a:spcPct val="200000"/>
                </a:lnSpc>
                <a:defRPr/>
              </a:pPr>
              <a:r>
                <a:rPr lang="en-US" sz="1200" dirty="0" err="1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Iniciativa</a:t>
              </a:r>
              <a:r>
                <a:rPr lang="en-US" sz="1200" dirty="0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 </a:t>
              </a:r>
              <a:r>
                <a:rPr lang="en-US" sz="1200" dirty="0" err="1" smtClean="0">
                  <a:solidFill>
                    <a:srgbClr val="5D2E00"/>
                  </a:solidFill>
                  <a:latin typeface="Arial" charset="0"/>
                  <a:ea typeface="+mj-ea"/>
                  <a:cs typeface="+mj-cs"/>
                </a:rPr>
                <a:t>Andina</a:t>
              </a:r>
              <a:endParaRPr lang="en-US" sz="1200" dirty="0">
                <a:solidFill>
                  <a:srgbClr val="5D2E00"/>
                </a:solidFill>
                <a:latin typeface="Arial" charset="0"/>
                <a:ea typeface="+mj-ea"/>
                <a:cs typeface="+mj-cs"/>
              </a:endParaRPr>
            </a:p>
            <a:p>
              <a:pPr defTabSz="851631">
                <a:lnSpc>
                  <a:spcPct val="150000"/>
                </a:lnSpc>
                <a:spcBef>
                  <a:spcPts val="3600"/>
                </a:spcBef>
                <a:defRPr/>
              </a:pPr>
              <a:endParaRPr lang="en-US" sz="850" b="1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44" name="Conector recto 43"/>
            <p:cNvCxnSpPr/>
            <p:nvPr/>
          </p:nvCxnSpPr>
          <p:spPr>
            <a:xfrm>
              <a:off x="1633538" y="4076700"/>
              <a:ext cx="1847850" cy="4763"/>
            </a:xfrm>
            <a:prstGeom prst="line">
              <a:avLst/>
            </a:prstGeom>
            <a:ln>
              <a:solidFill>
                <a:srgbClr val="5D2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2DA10EFED7048B5576CB53B13DE67" ma:contentTypeVersion="0" ma:contentTypeDescription="Create a new document." ma:contentTypeScope="" ma:versionID="b1d1026937ba44e634e9c350c6d7f9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9afc93dc41c3b7c42ce3fa64da25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3206F-7371-4825-AB54-F17C3F3A2F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796CB3-7DBA-429F-84D2-19A1257623E6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1B38A6-E0DB-42C8-BC62-EEF44E70B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Presentación de PowerPoint</vt:lpstr>
    </vt:vector>
  </TitlesOfParts>
  <Company>INTERNATIONAL POTATO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Pamela K. Anderson</dc:title>
  <dc:creator>ifernandez</dc:creator>
  <cp:lastModifiedBy>Cecilias</cp:lastModifiedBy>
  <cp:revision>37</cp:revision>
  <cp:lastPrinted>2018-10-16T15:19:31Z</cp:lastPrinted>
  <dcterms:created xsi:type="dcterms:W3CDTF">2012-08-23T13:08:16Z</dcterms:created>
  <dcterms:modified xsi:type="dcterms:W3CDTF">2020-07-03T22:10:38Z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0x0101006482DA10EFED7048B5576CB53B13DE67</vt:lpwstr>
  </property>
  <property fmtid="{D5CDD505-2E9C-101B-9397-08002B2CF9AE}" pid="3" name="Order">
    <vt:r8>470600</vt:r8>
  </property>
</Properties>
</file>